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25"/>
  </p:notesMasterIdLst>
  <p:handoutMasterIdLst>
    <p:handoutMasterId r:id="rId26"/>
  </p:handoutMasterIdLst>
  <p:sldIdLst>
    <p:sldId id="263" r:id="rId5"/>
    <p:sldId id="489" r:id="rId6"/>
    <p:sldId id="455" r:id="rId7"/>
    <p:sldId id="272" r:id="rId8"/>
    <p:sldId id="267" r:id="rId9"/>
    <p:sldId id="332" r:id="rId10"/>
    <p:sldId id="482" r:id="rId11"/>
    <p:sldId id="487" r:id="rId12"/>
    <p:sldId id="488" r:id="rId13"/>
    <p:sldId id="497" r:id="rId14"/>
    <p:sldId id="491" r:id="rId15"/>
    <p:sldId id="492" r:id="rId16"/>
    <p:sldId id="496" r:id="rId17"/>
    <p:sldId id="493" r:id="rId18"/>
    <p:sldId id="494" r:id="rId19"/>
    <p:sldId id="345" r:id="rId20"/>
    <p:sldId id="436" r:id="rId21"/>
    <p:sldId id="495" r:id="rId22"/>
    <p:sldId id="498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6709"/>
    <a:srgbClr val="1F497D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8" autoAdjust="0"/>
    <p:restoredTop sz="91768" autoAdjust="0"/>
  </p:normalViewPr>
  <p:slideViewPr>
    <p:cSldViewPr snapToGrid="0">
      <p:cViewPr varScale="1">
        <p:scale>
          <a:sx n="61" d="100"/>
          <a:sy n="61" d="100"/>
        </p:scale>
        <p:origin x="8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oops-concept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6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hlinkClick r:id="rId3"/>
              </a:rPr>
              <a:t>https://www.geeksforgeeks.org/python-oops-concepts/</a:t>
            </a:r>
            <a:endParaRPr lang="en-US" sz="12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72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https://www.geeksforgeeks.org/binary-search/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https://unity.com/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0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6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48CF-CA04-4783-93AD-979ACAA61BAD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1EF5C4-7447-D8B8-2D2E-B27DBBE2A4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1000" y="5305425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99616-6B50-4D67-3046-952A3669D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2" y="77187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8F5E-101B-4FAA-9D82-961F1DB1544E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27139F-35B2-43FA-B637-88921C5FFDC1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01E3-C0B1-4B9B-89A9-02A94F8923FD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8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6E31F1-ECC9-4BD6-B025-EF3978C15B30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0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E066-FCF7-4D43-8CE1-1C08EC1A1793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8794-11C8-4B79-A4E9-18EDC7F6F0E1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2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5C23-9E41-495D-915A-9AA2F40B498D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7D3B-5F64-44A5-AA84-66F74DA0B34C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08E7F-6862-4377-A59B-F2A5DB78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C8FD-3A4C-43CB-AF34-DC8E25AC924B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EBCC-AAFA-45D8-862F-DAF4C6B28F16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DB2D2ED-04BA-4C3B-A1BA-41B691232536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90B40-9C1F-03C6-F8E5-3548564FF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1F49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0" y="353208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python-testin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a-gentle-introduction-to-unit-testing-in-pyth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manKhaniJazani/" TargetMode="External"/><Relationship Id="rId2" Type="http://schemas.openxmlformats.org/officeDocument/2006/relationships/hyperlink" Target="mailto:ImanKhaniJazan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52790-F46A-843A-C214-9C2BCB1C8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We Can Evaluate Our Code</a:t>
            </a:r>
            <a:r>
              <a:rPr lang="en-US" dirty="0"/>
              <a:t>?</a:t>
            </a: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DAC39-00F6-8934-0067-6F99551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861750"/>
          </a:xfrm>
        </p:spPr>
        <p:txBody>
          <a:bodyPr>
            <a:normAutofit/>
          </a:bodyPr>
          <a:lstStyle/>
          <a:p>
            <a:r>
              <a:rPr lang="en-US" sz="2400" b="1" dirty="0"/>
              <a:t>By:</a:t>
            </a:r>
            <a:r>
              <a:rPr lang="en-US" sz="2400" dirty="0"/>
              <a:t> Iman Khani Jazani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i="1" dirty="0">
                <a:latin typeface="-apple-system"/>
              </a:rPr>
              <a:t>AI and Data Specialist, Business Developer | </a:t>
            </a:r>
            <a:r>
              <a:rPr lang="en-US" i="1" dirty="0" err="1">
                <a:latin typeface="-apple-system"/>
              </a:rPr>
              <a:t>AiHum</a:t>
            </a:r>
            <a:endParaRPr lang="fa-IR" i="1" dirty="0">
              <a:latin typeface="-apple-system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Adjunct Professor | Sharif University of Technology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  <a:defRPr/>
            </a:pPr>
            <a:r>
              <a:rPr lang="en-US" b="0" i="1" dirty="0">
                <a:effectLst/>
                <a:latin typeface="-apple-system"/>
              </a:rPr>
              <a:t>Senior Data Scientist, Community builder | Adin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1" dirty="0">
              <a:effectLst/>
              <a:latin typeface="-apple-system"/>
            </a:endParaRP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1016-7412-C785-DD6A-793B2216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87BD-4C92-C96B-04AC-579912B8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73367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414F-DA52-8ECE-A0D4-F5BA9346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494E-3776-90F0-95BE-89A115F64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modeling with different objects:</a:t>
            </a:r>
          </a:p>
          <a:p>
            <a:pPr lvl="1"/>
            <a:r>
              <a:rPr lang="en-US" dirty="0"/>
              <a:t>Lib, person, reader, book</a:t>
            </a:r>
          </a:p>
          <a:p>
            <a:r>
              <a:rPr lang="en-US" dirty="0"/>
              <a:t>Development of some functionalities for each </a:t>
            </a:r>
            <a:r>
              <a:rPr lang="en-US" dirty="0" err="1"/>
              <a:t>objs</a:t>
            </a:r>
            <a:endParaRPr lang="en-US" dirty="0"/>
          </a:p>
          <a:p>
            <a:r>
              <a:rPr lang="en-US" dirty="0"/>
              <a:t>Binary search!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40E85-CAF1-9438-CCDC-B64CA6FF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5CAF7-99A3-D7B0-492B-E9DBB641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8C1CD-CCA5-F9E5-8B65-3182D5CB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558" y="3636315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46D-F051-86CF-507F-70D87FAD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test? Is it necessary?!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A1AF-A1EC-868B-10C3-0867B197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EA25-A562-2A51-BBE8-71F40634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F63F65-0D5F-DE3F-F85C-00D06688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testing strategy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4B5D8B-CF77-56B3-002B-ABE34FE9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</a:t>
            </a:r>
          </a:p>
          <a:p>
            <a:r>
              <a:rPr lang="en-US" dirty="0"/>
              <a:t>Automatic</a:t>
            </a:r>
          </a:p>
          <a:p>
            <a:pPr lvl="1"/>
            <a:r>
              <a:rPr lang="en-US" dirty="0"/>
              <a:t>Unit test</a:t>
            </a:r>
          </a:p>
          <a:p>
            <a:pPr lvl="1"/>
            <a:r>
              <a:rPr lang="en-US" dirty="0"/>
              <a:t>Integration test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33B7B-AAE9-7FF3-9B5A-C98EEAD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25022-6C60-695A-32F4-4541FE2E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F04D6C-E782-FCD1-F7D0-641F5ED5EB20}"/>
              </a:ext>
            </a:extLst>
          </p:cNvPr>
          <p:cNvSpPr/>
          <p:nvPr/>
        </p:nvSpPr>
        <p:spPr>
          <a:xfrm>
            <a:off x="2122049" y="4904127"/>
            <a:ext cx="7945820" cy="1313793"/>
          </a:xfrm>
          <a:prstGeom prst="round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Dosis ExtraBold" pitchFamily="2" charset="0"/>
                <a:cs typeface="Kalameh" pitchFamily="2" charset="-78"/>
              </a:rPr>
              <a:t>Can you suggest other strategies?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ACCA61-2798-A812-2804-BFA34BA8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3050"/>
            <a:ext cx="5509191" cy="3098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9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7AFA-B3F5-2FA8-BA5F-3ECB880F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testing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86347-FB30-E3C6-D543-B60D348B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6B45-DD52-CFD3-577A-61C4DC33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13</a:t>
            </a:fld>
            <a:endParaRPr lang="en-US" dirty="0"/>
          </a:p>
        </p:txBody>
      </p:sp>
      <p:pic>
        <p:nvPicPr>
          <p:cNvPr id="1026" name="Picture 2" descr="Functional Testing Vs Non-Functional Testing">
            <a:extLst>
              <a:ext uri="{FF2B5EF4-FFF2-40B4-BE49-F238E27FC236}">
                <a16:creationId xmlns:a16="http://schemas.microsoft.com/office/drawing/2014/main" id="{C5D92691-CDB2-8B12-3E53-01BF096543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00" y="2011363"/>
            <a:ext cx="8579885" cy="44114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613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2943F-61F3-BE0E-2858-D7A93956C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D7582-414D-8CE8-8283-8CAB34F7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562A-D5D1-BEAF-CBBD-8230314F5B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11363"/>
            <a:ext cx="12192000" cy="420687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3900" dirty="0">
                <a:latin typeface="Dosis ExtraBold" pitchFamily="2" charset="0"/>
              </a:rPr>
              <a:t>Assertion</a:t>
            </a:r>
          </a:p>
        </p:txBody>
      </p:sp>
    </p:spTree>
    <p:extLst>
      <p:ext uri="{BB962C8B-B14F-4D97-AF65-F5344CB8AC3E}">
        <p14:creationId xmlns:p14="http://schemas.microsoft.com/office/powerpoint/2010/main" val="217442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6E82-F423-88C3-8EE5-A6558A54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library 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950F7-D173-D5F2-9EF3-F8A8624A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57C61-1A99-175A-069C-763BDA98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60D248-C4E7-4A03-5BCB-0CAD36986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43" y="241490"/>
            <a:ext cx="4147458" cy="6105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FA22060-F326-0404-BA15-7DE99822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94" y="1562835"/>
            <a:ext cx="3483429" cy="5225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 Studio Code full logo transparent PNG - StickPNG">
            <a:extLst>
              <a:ext uri="{FF2B5EF4-FFF2-40B4-BE49-F238E27FC236}">
                <a16:creationId xmlns:a16="http://schemas.microsoft.com/office/drawing/2014/main" id="{2337C37C-95E3-2A63-627B-548481E1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" y="4312706"/>
            <a:ext cx="3181874" cy="16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 Logo PNG vector in SVG, PDF, AI, CDR format">
            <a:extLst>
              <a:ext uri="{FF2B5EF4-FFF2-40B4-BE49-F238E27FC236}">
                <a16:creationId xmlns:a16="http://schemas.microsoft.com/office/drawing/2014/main" id="{2273C08F-71BD-46AA-6E49-86AA207C2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5563" r="10673" b="27494"/>
          <a:stretch/>
        </p:blipFill>
        <p:spPr bwMode="auto">
          <a:xfrm>
            <a:off x="4734245" y="284176"/>
            <a:ext cx="2721427" cy="11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1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Programming in the Digital Age!</a:t>
            </a:r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50D8-F448-124E-BF47-7D95F8DD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96E2A-036F-BC78-F423-EBC584DB3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D7BF7-CDC1-5E0A-BAF5-D753B636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E1E1F-B68A-CC39-8D3B-36CADEE98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1BAC5-9CDD-631F-ECD2-CF38BA43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56" y="1620918"/>
            <a:ext cx="10640911" cy="48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24FA-EA26-C1AB-FD86-FD4312CB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3C0922-9CCC-0CBF-4722-2EFDDFE6A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856" y="2011363"/>
            <a:ext cx="9216701" cy="42068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3BD81-EB96-5B89-BD7F-4E0B5E78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F89F6-FAB3-6E88-4D5A-D82A8693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43C0-2898-3AD2-F1CF-4CAD4914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program a player?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BFC12-723A-3F02-1CD0-5D250AF1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55F5E-1387-BD25-7809-9764CC6C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8" name="Picture 4" descr="Mortal Kombat movie gets a 2021 release date | PC Gamer">
            <a:extLst>
              <a:ext uri="{FF2B5EF4-FFF2-40B4-BE49-F238E27FC236}">
                <a16:creationId xmlns:a16="http://schemas.microsoft.com/office/drawing/2014/main" id="{F7832E70-1E55-B345-5FE2-72E0D96BC2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93" y="1478503"/>
            <a:ext cx="8631731" cy="4855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82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Presentations </a:t>
            </a:r>
          </a:p>
          <a:p>
            <a:r>
              <a:rPr lang="en-US" dirty="0"/>
              <a:t>Review OOP with examples</a:t>
            </a:r>
          </a:p>
          <a:p>
            <a:r>
              <a:rPr lang="en-US" dirty="0"/>
              <a:t>Our futuristic library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0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B2D1-ED4F-3F7E-6680-17E47645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71A8-7BC9-A1CC-24DE-D1A363BFC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i="1" dirty="0">
                <a:hlinkClick r:id="rId3"/>
              </a:rPr>
              <a:t>https://realpython.com/python-testing/</a:t>
            </a:r>
            <a:endParaRPr lang="fa-IR" sz="2800" i="1" dirty="0"/>
          </a:p>
          <a:p>
            <a:pPr algn="just"/>
            <a:r>
              <a:rPr lang="en-US" sz="2800" i="1" dirty="0">
                <a:hlinkClick r:id="rId4"/>
              </a:rPr>
              <a:t>https://machinelearningmastery.com/a-gentle-introduction-to-unit-testing-in-python/</a:t>
            </a:r>
            <a:endParaRPr lang="fa-IR" sz="2800" i="1" dirty="0"/>
          </a:p>
          <a:p>
            <a:pPr algn="just"/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D2F6-E8B4-DCE8-6D7F-E8A49CF5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6C1C-F8F8-36AC-3F81-B1B91945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8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Presentations </a:t>
            </a:r>
          </a:p>
          <a:p>
            <a:r>
              <a:rPr lang="en-US" dirty="0"/>
              <a:t>Review the last lecture</a:t>
            </a:r>
            <a:endParaRPr lang="fa-IR" dirty="0"/>
          </a:p>
          <a:p>
            <a:r>
              <a:rPr lang="fa-IR" dirty="0">
                <a:latin typeface="Kalameh" pitchFamily="2" charset="-78"/>
                <a:cs typeface="Kalameh" pitchFamily="2" charset="-78"/>
              </a:rPr>
              <a:t>حضور و غیاب</a:t>
            </a:r>
          </a:p>
          <a:p>
            <a:r>
              <a:rPr lang="en-US" dirty="0"/>
              <a:t>Why do we need test? Is it necessary?!</a:t>
            </a:r>
          </a:p>
          <a:p>
            <a:r>
              <a:rPr lang="en-US" dirty="0"/>
              <a:t>How to implement in Python?</a:t>
            </a:r>
            <a:endParaRPr lang="fa-IR" dirty="0"/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BF9-93E3-307D-03D4-E63181C8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ACF0-C99B-8FC1-911B-53228D03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Send your feedback about the class whenever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BBDA3-FF62-55E1-0184-D829C952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BBF5-9EBB-38CE-9793-3F7C4BCC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A482-6D39-FDCD-3606-DCAA532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3518-C6BE-8815-A0F7-D20CF3096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402272" cy="4206240"/>
          </a:xfrm>
        </p:spPr>
        <p:txBody>
          <a:bodyPr/>
          <a:lstStyle/>
          <a:p>
            <a:r>
              <a:rPr lang="en-US" dirty="0"/>
              <a:t>Gmail: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ImanKhaniJazani@gmail.com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https://www.linkedin.com/in/ImanKhaniJazani/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Telegram: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@IKJ1992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EEF49-AEF6-FF69-5817-FBEDB3EC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03549-3DB7-CE04-C1F1-A2B7FCD6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3797853"/>
            <a:ext cx="7205663" cy="2420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DF0C-558A-AC2C-FC85-DCA32C2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Presentations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46D-F051-86CF-507F-70D87FAD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the Last Lecture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A1AF-A1EC-868B-10C3-0867B197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EA25-A562-2A51-BBE8-71F40634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1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5875F2-FBAE-4E42-AAE5-28E10A7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it again!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2B0094-FD1D-1CE0-29A2-410698429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3325" y="2098041"/>
            <a:ext cx="9783763" cy="4033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D1556-D553-5FD3-FFAE-E7BCAE1E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9A135-034F-ECE1-DBE1-28E9BEBE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8</a:t>
            </a:fld>
            <a:endParaRPr lang="en-US" dirty="0"/>
          </a:p>
        </p:txBody>
      </p:sp>
      <p:pic>
        <p:nvPicPr>
          <p:cNvPr id="3074" name="Picture 2" descr="Visual Studio Code full logo transparent PNG - StickPNG">
            <a:extLst>
              <a:ext uri="{FF2B5EF4-FFF2-40B4-BE49-F238E27FC236}">
                <a16:creationId xmlns:a16="http://schemas.microsoft.com/office/drawing/2014/main" id="{970E5F9E-3058-0B43-4F1D-F3B24439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858" y="174871"/>
            <a:ext cx="3181874" cy="16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Logo PNG vector in SVG, PDF, AI, CDR format">
            <a:extLst>
              <a:ext uri="{FF2B5EF4-FFF2-40B4-BE49-F238E27FC236}">
                <a16:creationId xmlns:a16="http://schemas.microsoft.com/office/drawing/2014/main" id="{F3B8F875-E7DE-AFB8-1E61-B20568BCD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5563" r="10673" b="27494"/>
          <a:stretch/>
        </p:blipFill>
        <p:spPr bwMode="auto">
          <a:xfrm>
            <a:off x="6259286" y="174871"/>
            <a:ext cx="2721427" cy="11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82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6E82-F423-88C3-8EE5-A6558A54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library 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950F7-D173-D5F2-9EF3-F8A8624A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57C61-1A99-175A-069C-763BDA98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9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60D248-C4E7-4A03-5BCB-0CAD36986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43" y="241490"/>
            <a:ext cx="4147458" cy="6105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FA22060-F326-0404-BA15-7DE99822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94" y="1562835"/>
            <a:ext cx="3483429" cy="5225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 Studio Code full logo transparent PNG - StickPNG">
            <a:extLst>
              <a:ext uri="{FF2B5EF4-FFF2-40B4-BE49-F238E27FC236}">
                <a16:creationId xmlns:a16="http://schemas.microsoft.com/office/drawing/2014/main" id="{2337C37C-95E3-2A63-627B-548481E1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" y="4312706"/>
            <a:ext cx="3181874" cy="16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 Logo PNG vector in SVG, PDF, AI, CDR format">
            <a:extLst>
              <a:ext uri="{FF2B5EF4-FFF2-40B4-BE49-F238E27FC236}">
                <a16:creationId xmlns:a16="http://schemas.microsoft.com/office/drawing/2014/main" id="{2273C08F-71BD-46AA-6E49-86AA207C2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5563" r="10673" b="27494"/>
          <a:stretch/>
        </p:blipFill>
        <p:spPr bwMode="auto">
          <a:xfrm>
            <a:off x="4734245" y="284176"/>
            <a:ext cx="2721427" cy="11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05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D5B5"/>
      </a:hlink>
      <a:folHlink>
        <a:srgbClr val="FE66FF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77135_Playground rules presentation_RVA_v3.potx" id="{07413DCF-3AC5-4C70-87BD-941AEA8469DA}" vid="{4E9FF052-B545-4DF9-BE6D-6A74F8F6A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9B77A0-8658-45E5-8D19-24559500539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8AC8BD7-946A-4C17-A395-21CB0265D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 review of playground rules</Template>
  <TotalTime>41134</TotalTime>
  <Words>370</Words>
  <Application>Microsoft Office PowerPoint</Application>
  <PresentationFormat>Widescreen</PresentationFormat>
  <Paragraphs>104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Calibri</vt:lpstr>
      <vt:lpstr>Corbel</vt:lpstr>
      <vt:lpstr>Courier New</vt:lpstr>
      <vt:lpstr>Dosis ExtraBold</vt:lpstr>
      <vt:lpstr>Kalameh</vt:lpstr>
      <vt:lpstr>Wingdings</vt:lpstr>
      <vt:lpstr>Banded</vt:lpstr>
      <vt:lpstr>How We Can Evaluate Our Code?</vt:lpstr>
      <vt:lpstr>Last Lecture</vt:lpstr>
      <vt:lpstr>Today</vt:lpstr>
      <vt:lpstr>Together</vt:lpstr>
      <vt:lpstr>Contact me</vt:lpstr>
      <vt:lpstr>Short Presentations</vt:lpstr>
      <vt:lpstr>Review the Last Lecture </vt:lpstr>
      <vt:lpstr>Check it again!</vt:lpstr>
      <vt:lpstr>Our library 😉</vt:lpstr>
      <vt:lpstr>Library features</vt:lpstr>
      <vt:lpstr>Why do we need test? Is it necessary?!</vt:lpstr>
      <vt:lpstr>Different types of testing strategy</vt:lpstr>
      <vt:lpstr>Different types of testing strategy</vt:lpstr>
      <vt:lpstr>PowerPoint Presentation</vt:lpstr>
      <vt:lpstr>Our library 😉</vt:lpstr>
      <vt:lpstr>Application of Programming in the Digital Age!</vt:lpstr>
      <vt:lpstr>Unity!</vt:lpstr>
      <vt:lpstr>Unity!</vt:lpstr>
      <vt:lpstr>How to program a player?</vt:lpstr>
      <vt:lpstr>Lecture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Khani Jazani</dc:creator>
  <cp:lastModifiedBy>Iman Khani Jazani</cp:lastModifiedBy>
  <cp:revision>394</cp:revision>
  <dcterms:created xsi:type="dcterms:W3CDTF">2023-01-30T22:07:53Z</dcterms:created>
  <dcterms:modified xsi:type="dcterms:W3CDTF">2023-05-08T12:12:10Z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